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32"/>
  </p:notesMasterIdLst>
  <p:handoutMasterIdLst>
    <p:handoutMasterId r:id="rId33"/>
  </p:handoutMasterIdLst>
  <p:sldIdLst>
    <p:sldId id="256" r:id="rId2"/>
    <p:sldId id="287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324CFE-8134-46B9-BE2A-669E818FC7CE}" v="18" dt="2024-10-21T15:30:15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6374" autoAdjust="0"/>
  </p:normalViewPr>
  <p:slideViewPr>
    <p:cSldViewPr>
      <p:cViewPr varScale="1">
        <p:scale>
          <a:sx n="66" d="100"/>
          <a:sy n="66" d="100"/>
        </p:scale>
        <p:origin x="1112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8A324CFE-8134-46B9-BE2A-669E818FC7CE}"/>
    <pc:docChg chg="addSld delSld modSld sldOrd">
      <pc:chgData name="Gerland, James R" userId="df8bc3f8-71fb-4c03-949f-ec5e4153872d" providerId="ADAL" clId="{8A324CFE-8134-46B9-BE2A-669E818FC7CE}" dt="2024-10-21T15:30:15.163" v="72" actId="14100"/>
      <pc:docMkLst>
        <pc:docMk/>
      </pc:docMkLst>
      <pc:sldChg chg="modSp mod ord">
        <pc:chgData name="Gerland, James R" userId="df8bc3f8-71fb-4c03-949f-ec5e4153872d" providerId="ADAL" clId="{8A324CFE-8134-46B9-BE2A-669E818FC7CE}" dt="2024-10-21T15:23:13.397" v="27" actId="14100"/>
        <pc:sldMkLst>
          <pc:docMk/>
          <pc:sldMk cId="1616851467" sldId="257"/>
        </pc:sldMkLst>
        <pc:spChg chg="mod">
          <ac:chgData name="Gerland, James R" userId="df8bc3f8-71fb-4c03-949f-ec5e4153872d" providerId="ADAL" clId="{8A324CFE-8134-46B9-BE2A-669E818FC7CE}" dt="2024-10-21T15:23:13.397" v="27" actId="14100"/>
          <ac:spMkLst>
            <pc:docMk/>
            <pc:sldMk cId="1616851467" sldId="257"/>
            <ac:spMk id="3" creationId="{43DBF8DA-3557-6B8B-3E72-1074521F9605}"/>
          </ac:spMkLst>
        </pc:spChg>
      </pc:sldChg>
      <pc:sldChg chg="modSp del mod">
        <pc:chgData name="Gerland, James R" userId="df8bc3f8-71fb-4c03-949f-ec5e4153872d" providerId="ADAL" clId="{8A324CFE-8134-46B9-BE2A-669E818FC7CE}" dt="2024-10-21T15:22:20.752" v="22" actId="47"/>
        <pc:sldMkLst>
          <pc:docMk/>
          <pc:sldMk cId="2787210227" sldId="258"/>
        </pc:sldMkLst>
        <pc:spChg chg="mod">
          <ac:chgData name="Gerland, James R" userId="df8bc3f8-71fb-4c03-949f-ec5e4153872d" providerId="ADAL" clId="{8A324CFE-8134-46B9-BE2A-669E818FC7CE}" dt="2024-10-21T15:21:55.074" v="12" actId="21"/>
          <ac:spMkLst>
            <pc:docMk/>
            <pc:sldMk cId="2787210227" sldId="258"/>
            <ac:spMk id="3" creationId="{6051DF59-F849-B935-05F2-56BC8B20A99A}"/>
          </ac:spMkLst>
        </pc:spChg>
      </pc:sldChg>
      <pc:sldChg chg="modSp mod">
        <pc:chgData name="Gerland, James R" userId="df8bc3f8-71fb-4c03-949f-ec5e4153872d" providerId="ADAL" clId="{8A324CFE-8134-46B9-BE2A-669E818FC7CE}" dt="2024-10-21T15:22:36.316" v="23" actId="255"/>
        <pc:sldMkLst>
          <pc:docMk/>
          <pc:sldMk cId="2120275531" sldId="259"/>
        </pc:sldMkLst>
        <pc:spChg chg="mod">
          <ac:chgData name="Gerland, James R" userId="df8bc3f8-71fb-4c03-949f-ec5e4153872d" providerId="ADAL" clId="{8A324CFE-8134-46B9-BE2A-669E818FC7CE}" dt="2024-10-21T15:22:36.316" v="23" actId="255"/>
          <ac:spMkLst>
            <pc:docMk/>
            <pc:sldMk cId="2120275531" sldId="259"/>
            <ac:spMk id="3" creationId="{4B865CD8-A23B-40D2-2ED0-59B25920DDDF}"/>
          </ac:spMkLst>
        </pc:spChg>
      </pc:sldChg>
      <pc:sldChg chg="modSp mod">
        <pc:chgData name="Gerland, James R" userId="df8bc3f8-71fb-4c03-949f-ec5e4153872d" providerId="ADAL" clId="{8A324CFE-8134-46B9-BE2A-669E818FC7CE}" dt="2024-10-21T15:23:54.409" v="30" actId="255"/>
        <pc:sldMkLst>
          <pc:docMk/>
          <pc:sldMk cId="675191560" sldId="261"/>
        </pc:sldMkLst>
        <pc:spChg chg="mod">
          <ac:chgData name="Gerland, James R" userId="df8bc3f8-71fb-4c03-949f-ec5e4153872d" providerId="ADAL" clId="{8A324CFE-8134-46B9-BE2A-669E818FC7CE}" dt="2024-10-21T15:23:54.409" v="30" actId="255"/>
          <ac:spMkLst>
            <pc:docMk/>
            <pc:sldMk cId="675191560" sldId="261"/>
            <ac:spMk id="3" creationId="{74E9A0CA-C026-3BC0-738C-B4ACD33EFCD9}"/>
          </ac:spMkLst>
        </pc:spChg>
      </pc:sldChg>
      <pc:sldChg chg="modSp mod">
        <pc:chgData name="Gerland, James R" userId="df8bc3f8-71fb-4c03-949f-ec5e4153872d" providerId="ADAL" clId="{8A324CFE-8134-46B9-BE2A-669E818FC7CE}" dt="2024-10-21T15:24:11.288" v="32" actId="255"/>
        <pc:sldMkLst>
          <pc:docMk/>
          <pc:sldMk cId="1560656231" sldId="262"/>
        </pc:sldMkLst>
        <pc:spChg chg="mod">
          <ac:chgData name="Gerland, James R" userId="df8bc3f8-71fb-4c03-949f-ec5e4153872d" providerId="ADAL" clId="{8A324CFE-8134-46B9-BE2A-669E818FC7CE}" dt="2024-10-21T15:24:11.288" v="32" actId="255"/>
          <ac:spMkLst>
            <pc:docMk/>
            <pc:sldMk cId="1560656231" sldId="262"/>
            <ac:spMk id="3" creationId="{AED6BAA7-9BD2-639A-DB00-0041BF1D1628}"/>
          </ac:spMkLst>
        </pc:spChg>
      </pc:sldChg>
      <pc:sldChg chg="modSp mod">
        <pc:chgData name="Gerland, James R" userId="df8bc3f8-71fb-4c03-949f-ec5e4153872d" providerId="ADAL" clId="{8A324CFE-8134-46B9-BE2A-669E818FC7CE}" dt="2024-10-21T15:24:27.250" v="33" actId="255"/>
        <pc:sldMkLst>
          <pc:docMk/>
          <pc:sldMk cId="357981561" sldId="263"/>
        </pc:sldMkLst>
        <pc:spChg chg="mod">
          <ac:chgData name="Gerland, James R" userId="df8bc3f8-71fb-4c03-949f-ec5e4153872d" providerId="ADAL" clId="{8A324CFE-8134-46B9-BE2A-669E818FC7CE}" dt="2024-10-21T15:24:27.250" v="33" actId="255"/>
          <ac:spMkLst>
            <pc:docMk/>
            <pc:sldMk cId="357981561" sldId="263"/>
            <ac:spMk id="3" creationId="{1133E787-ACD9-E16F-608D-80E2DCE68DBD}"/>
          </ac:spMkLst>
        </pc:spChg>
      </pc:sldChg>
      <pc:sldChg chg="modSp mod">
        <pc:chgData name="Gerland, James R" userId="df8bc3f8-71fb-4c03-949f-ec5e4153872d" providerId="ADAL" clId="{8A324CFE-8134-46B9-BE2A-669E818FC7CE}" dt="2024-10-21T15:24:45.068" v="35" actId="255"/>
        <pc:sldMkLst>
          <pc:docMk/>
          <pc:sldMk cId="1147822009" sldId="264"/>
        </pc:sldMkLst>
        <pc:spChg chg="mod">
          <ac:chgData name="Gerland, James R" userId="df8bc3f8-71fb-4c03-949f-ec5e4153872d" providerId="ADAL" clId="{8A324CFE-8134-46B9-BE2A-669E818FC7CE}" dt="2024-10-21T15:24:45.068" v="35" actId="255"/>
          <ac:spMkLst>
            <pc:docMk/>
            <pc:sldMk cId="1147822009" sldId="264"/>
            <ac:spMk id="3" creationId="{E2ACFF4E-2AC1-E89A-B49C-0466D6983363}"/>
          </ac:spMkLst>
        </pc:spChg>
      </pc:sldChg>
      <pc:sldChg chg="modSp mod">
        <pc:chgData name="Gerland, James R" userId="df8bc3f8-71fb-4c03-949f-ec5e4153872d" providerId="ADAL" clId="{8A324CFE-8134-46B9-BE2A-669E818FC7CE}" dt="2024-10-21T15:25:00.361" v="36" actId="255"/>
        <pc:sldMkLst>
          <pc:docMk/>
          <pc:sldMk cId="2438876896" sldId="265"/>
        </pc:sldMkLst>
        <pc:spChg chg="mod">
          <ac:chgData name="Gerland, James R" userId="df8bc3f8-71fb-4c03-949f-ec5e4153872d" providerId="ADAL" clId="{8A324CFE-8134-46B9-BE2A-669E818FC7CE}" dt="2024-10-21T15:25:00.361" v="36" actId="255"/>
          <ac:spMkLst>
            <pc:docMk/>
            <pc:sldMk cId="2438876896" sldId="265"/>
            <ac:spMk id="3" creationId="{4C158D2D-9DF0-1F6B-2C59-0149A7B3EF04}"/>
          </ac:spMkLst>
        </pc:spChg>
      </pc:sldChg>
      <pc:sldChg chg="modSp mod">
        <pc:chgData name="Gerland, James R" userId="df8bc3f8-71fb-4c03-949f-ec5e4153872d" providerId="ADAL" clId="{8A324CFE-8134-46B9-BE2A-669E818FC7CE}" dt="2024-10-21T15:25:14.010" v="37" actId="255"/>
        <pc:sldMkLst>
          <pc:docMk/>
          <pc:sldMk cId="3141559507" sldId="267"/>
        </pc:sldMkLst>
        <pc:spChg chg="mod">
          <ac:chgData name="Gerland, James R" userId="df8bc3f8-71fb-4c03-949f-ec5e4153872d" providerId="ADAL" clId="{8A324CFE-8134-46B9-BE2A-669E818FC7CE}" dt="2024-10-21T15:25:14.010" v="37" actId="255"/>
          <ac:spMkLst>
            <pc:docMk/>
            <pc:sldMk cId="3141559507" sldId="267"/>
            <ac:spMk id="3" creationId="{DBBED042-1950-DD77-C52A-F14F044D6B17}"/>
          </ac:spMkLst>
        </pc:spChg>
      </pc:sldChg>
      <pc:sldChg chg="modSp mod">
        <pc:chgData name="Gerland, James R" userId="df8bc3f8-71fb-4c03-949f-ec5e4153872d" providerId="ADAL" clId="{8A324CFE-8134-46B9-BE2A-669E818FC7CE}" dt="2024-10-21T15:25:28.635" v="38" actId="255"/>
        <pc:sldMkLst>
          <pc:docMk/>
          <pc:sldMk cId="419659248" sldId="268"/>
        </pc:sldMkLst>
        <pc:spChg chg="mod">
          <ac:chgData name="Gerland, James R" userId="df8bc3f8-71fb-4c03-949f-ec5e4153872d" providerId="ADAL" clId="{8A324CFE-8134-46B9-BE2A-669E818FC7CE}" dt="2024-10-21T15:25:28.635" v="38" actId="255"/>
          <ac:spMkLst>
            <pc:docMk/>
            <pc:sldMk cId="419659248" sldId="268"/>
            <ac:spMk id="3" creationId="{D577F2AF-DFEF-6BAF-CA15-1A3809607E4A}"/>
          </ac:spMkLst>
        </pc:spChg>
      </pc:sldChg>
      <pc:sldChg chg="modSp mod">
        <pc:chgData name="Gerland, James R" userId="df8bc3f8-71fb-4c03-949f-ec5e4153872d" providerId="ADAL" clId="{8A324CFE-8134-46B9-BE2A-669E818FC7CE}" dt="2024-10-21T15:25:38.488" v="39" actId="255"/>
        <pc:sldMkLst>
          <pc:docMk/>
          <pc:sldMk cId="2415133921" sldId="269"/>
        </pc:sldMkLst>
        <pc:spChg chg="mod">
          <ac:chgData name="Gerland, James R" userId="df8bc3f8-71fb-4c03-949f-ec5e4153872d" providerId="ADAL" clId="{8A324CFE-8134-46B9-BE2A-669E818FC7CE}" dt="2024-10-21T15:25:38.488" v="39" actId="255"/>
          <ac:spMkLst>
            <pc:docMk/>
            <pc:sldMk cId="2415133921" sldId="269"/>
            <ac:spMk id="3" creationId="{0F31F2CD-5EDD-7E34-810E-03672EA28BC5}"/>
          </ac:spMkLst>
        </pc:spChg>
      </pc:sldChg>
      <pc:sldChg chg="modSp mod">
        <pc:chgData name="Gerland, James R" userId="df8bc3f8-71fb-4c03-949f-ec5e4153872d" providerId="ADAL" clId="{8A324CFE-8134-46B9-BE2A-669E818FC7CE}" dt="2024-10-21T15:26:13.253" v="41" actId="14100"/>
        <pc:sldMkLst>
          <pc:docMk/>
          <pc:sldMk cId="1115557146" sldId="271"/>
        </pc:sldMkLst>
        <pc:spChg chg="mod">
          <ac:chgData name="Gerland, James R" userId="df8bc3f8-71fb-4c03-949f-ec5e4153872d" providerId="ADAL" clId="{8A324CFE-8134-46B9-BE2A-669E818FC7CE}" dt="2024-10-21T15:26:13.253" v="41" actId="14100"/>
          <ac:spMkLst>
            <pc:docMk/>
            <pc:sldMk cId="1115557146" sldId="271"/>
            <ac:spMk id="3" creationId="{EDE2F7E5-C7DB-6665-8A54-A60CA5F005DA}"/>
          </ac:spMkLst>
        </pc:spChg>
      </pc:sldChg>
      <pc:sldChg chg="modSp mod">
        <pc:chgData name="Gerland, James R" userId="df8bc3f8-71fb-4c03-949f-ec5e4153872d" providerId="ADAL" clId="{8A324CFE-8134-46B9-BE2A-669E818FC7CE}" dt="2024-10-21T15:27:24.067" v="60" actId="14100"/>
        <pc:sldMkLst>
          <pc:docMk/>
          <pc:sldMk cId="3780756846" sldId="272"/>
        </pc:sldMkLst>
        <pc:spChg chg="mod">
          <ac:chgData name="Gerland, James R" userId="df8bc3f8-71fb-4c03-949f-ec5e4153872d" providerId="ADAL" clId="{8A324CFE-8134-46B9-BE2A-669E818FC7CE}" dt="2024-10-21T15:26:53.099" v="47" actId="1076"/>
          <ac:spMkLst>
            <pc:docMk/>
            <pc:sldMk cId="3780756846" sldId="272"/>
            <ac:spMk id="2" creationId="{30D5E6A1-1F32-4A95-85B4-610531D6C9FF}"/>
          </ac:spMkLst>
        </pc:spChg>
        <pc:spChg chg="mod">
          <ac:chgData name="Gerland, James R" userId="df8bc3f8-71fb-4c03-949f-ec5e4153872d" providerId="ADAL" clId="{8A324CFE-8134-46B9-BE2A-669E818FC7CE}" dt="2024-10-21T15:27:24.067" v="60" actId="14100"/>
          <ac:spMkLst>
            <pc:docMk/>
            <pc:sldMk cId="3780756846" sldId="272"/>
            <ac:spMk id="3" creationId="{8BFD6E7A-198F-B63C-C6C4-E1A3EBBF54BD}"/>
          </ac:spMkLst>
        </pc:spChg>
      </pc:sldChg>
      <pc:sldChg chg="addSp modSp mod">
        <pc:chgData name="Gerland, James R" userId="df8bc3f8-71fb-4c03-949f-ec5e4153872d" providerId="ADAL" clId="{8A324CFE-8134-46B9-BE2A-669E818FC7CE}" dt="2024-10-20T15:59:19.285" v="6" actId="1076"/>
        <pc:sldMkLst>
          <pc:docMk/>
          <pc:sldMk cId="3854073291" sldId="275"/>
        </pc:sldMkLst>
        <pc:spChg chg="mod">
          <ac:chgData name="Gerland, James R" userId="df8bc3f8-71fb-4c03-949f-ec5e4153872d" providerId="ADAL" clId="{8A324CFE-8134-46B9-BE2A-669E818FC7CE}" dt="2024-10-20T15:58:32.435" v="0" actId="1076"/>
          <ac:spMkLst>
            <pc:docMk/>
            <pc:sldMk cId="3854073291" sldId="275"/>
            <ac:spMk id="2" creationId="{4F0A8BAD-BCE5-C447-F0D5-3A19F1143A4C}"/>
          </ac:spMkLst>
        </pc:spChg>
        <pc:spChg chg="add mod">
          <ac:chgData name="Gerland, James R" userId="df8bc3f8-71fb-4c03-949f-ec5e4153872d" providerId="ADAL" clId="{8A324CFE-8134-46B9-BE2A-669E818FC7CE}" dt="2024-10-20T15:59:13.038" v="5" actId="14100"/>
          <ac:spMkLst>
            <pc:docMk/>
            <pc:sldMk cId="3854073291" sldId="275"/>
            <ac:spMk id="3" creationId="{7C44F4DA-53C5-5589-2586-0350BDA1CA26}"/>
          </ac:spMkLst>
        </pc:spChg>
        <pc:picChg chg="mod">
          <ac:chgData name="Gerland, James R" userId="df8bc3f8-71fb-4c03-949f-ec5e4153872d" providerId="ADAL" clId="{8A324CFE-8134-46B9-BE2A-669E818FC7CE}" dt="2024-10-20T15:59:19.285" v="6" actId="1076"/>
          <ac:picMkLst>
            <pc:docMk/>
            <pc:sldMk cId="3854073291" sldId="275"/>
            <ac:picMk id="7" creationId="{8359B27A-41EE-C591-557E-A14559B72C5E}"/>
          </ac:picMkLst>
        </pc:picChg>
      </pc:sldChg>
      <pc:sldChg chg="modSp mod">
        <pc:chgData name="Gerland, James R" userId="df8bc3f8-71fb-4c03-949f-ec5e4153872d" providerId="ADAL" clId="{8A324CFE-8134-46B9-BE2A-669E818FC7CE}" dt="2024-10-21T15:28:25.629" v="62" actId="255"/>
        <pc:sldMkLst>
          <pc:docMk/>
          <pc:sldMk cId="3171763838" sldId="277"/>
        </pc:sldMkLst>
        <pc:spChg chg="mod">
          <ac:chgData name="Gerland, James R" userId="df8bc3f8-71fb-4c03-949f-ec5e4153872d" providerId="ADAL" clId="{8A324CFE-8134-46B9-BE2A-669E818FC7CE}" dt="2024-10-21T15:28:25.629" v="62" actId="255"/>
          <ac:spMkLst>
            <pc:docMk/>
            <pc:sldMk cId="3171763838" sldId="277"/>
            <ac:spMk id="3" creationId="{5B6F821E-A635-2D04-A546-CA3D3B13B3E5}"/>
          </ac:spMkLst>
        </pc:spChg>
      </pc:sldChg>
      <pc:sldChg chg="modSp mod">
        <pc:chgData name="Gerland, James R" userId="df8bc3f8-71fb-4c03-949f-ec5e4153872d" providerId="ADAL" clId="{8A324CFE-8134-46B9-BE2A-669E818FC7CE}" dt="2024-10-21T15:28:19.177" v="61" actId="255"/>
        <pc:sldMkLst>
          <pc:docMk/>
          <pc:sldMk cId="2503850002" sldId="278"/>
        </pc:sldMkLst>
        <pc:spChg chg="mod">
          <ac:chgData name="Gerland, James R" userId="df8bc3f8-71fb-4c03-949f-ec5e4153872d" providerId="ADAL" clId="{8A324CFE-8134-46B9-BE2A-669E818FC7CE}" dt="2024-10-21T15:28:19.177" v="61" actId="255"/>
          <ac:spMkLst>
            <pc:docMk/>
            <pc:sldMk cId="2503850002" sldId="278"/>
            <ac:spMk id="3" creationId="{2CD3B4A0-955D-58AA-BB0C-51281F430608}"/>
          </ac:spMkLst>
        </pc:spChg>
      </pc:sldChg>
      <pc:sldChg chg="modSp mod">
        <pc:chgData name="Gerland, James R" userId="df8bc3f8-71fb-4c03-949f-ec5e4153872d" providerId="ADAL" clId="{8A324CFE-8134-46B9-BE2A-669E818FC7CE}" dt="2024-10-21T15:28:34.368" v="63" actId="255"/>
        <pc:sldMkLst>
          <pc:docMk/>
          <pc:sldMk cId="197808557" sldId="279"/>
        </pc:sldMkLst>
        <pc:spChg chg="mod">
          <ac:chgData name="Gerland, James R" userId="df8bc3f8-71fb-4c03-949f-ec5e4153872d" providerId="ADAL" clId="{8A324CFE-8134-46B9-BE2A-669E818FC7CE}" dt="2024-10-21T15:28:34.368" v="63" actId="255"/>
          <ac:spMkLst>
            <pc:docMk/>
            <pc:sldMk cId="197808557" sldId="279"/>
            <ac:spMk id="3" creationId="{7AA58EBF-EB67-EFB4-CB5E-BBDF2F5BF350}"/>
          </ac:spMkLst>
        </pc:spChg>
      </pc:sldChg>
      <pc:sldChg chg="modSp">
        <pc:chgData name="Gerland, James R" userId="df8bc3f8-71fb-4c03-949f-ec5e4153872d" providerId="ADAL" clId="{8A324CFE-8134-46B9-BE2A-669E818FC7CE}" dt="2024-10-21T15:29:26.081" v="67" actId="14100"/>
        <pc:sldMkLst>
          <pc:docMk/>
          <pc:sldMk cId="2283163127" sldId="280"/>
        </pc:sldMkLst>
        <pc:picChg chg="mod">
          <ac:chgData name="Gerland, James R" userId="df8bc3f8-71fb-4c03-949f-ec5e4153872d" providerId="ADAL" clId="{8A324CFE-8134-46B9-BE2A-669E818FC7CE}" dt="2024-10-21T15:29:26.081" v="67" actId="14100"/>
          <ac:picMkLst>
            <pc:docMk/>
            <pc:sldMk cId="2283163127" sldId="280"/>
            <ac:picMk id="7" creationId="{462D7832-7E27-D6CA-40F7-A2AE263D403E}"/>
          </ac:picMkLst>
        </pc:picChg>
      </pc:sldChg>
      <pc:sldChg chg="modSp mod">
        <pc:chgData name="Gerland, James R" userId="df8bc3f8-71fb-4c03-949f-ec5e4153872d" providerId="ADAL" clId="{8A324CFE-8134-46B9-BE2A-669E818FC7CE}" dt="2024-10-21T15:29:39.960" v="69" actId="14100"/>
        <pc:sldMkLst>
          <pc:docMk/>
          <pc:sldMk cId="2925164895" sldId="281"/>
        </pc:sldMkLst>
        <pc:spChg chg="mod">
          <ac:chgData name="Gerland, James R" userId="df8bc3f8-71fb-4c03-949f-ec5e4153872d" providerId="ADAL" clId="{8A324CFE-8134-46B9-BE2A-669E818FC7CE}" dt="2024-10-21T15:29:39.960" v="69" actId="14100"/>
          <ac:spMkLst>
            <pc:docMk/>
            <pc:sldMk cId="2925164895" sldId="281"/>
            <ac:spMk id="3" creationId="{373B4028-983C-ECFD-9DA6-50C18DE89942}"/>
          </ac:spMkLst>
        </pc:spChg>
      </pc:sldChg>
      <pc:sldChg chg="modSp mod">
        <pc:chgData name="Gerland, James R" userId="df8bc3f8-71fb-4c03-949f-ec5e4153872d" providerId="ADAL" clId="{8A324CFE-8134-46B9-BE2A-669E818FC7CE}" dt="2024-10-21T15:29:55.671" v="70" actId="255"/>
        <pc:sldMkLst>
          <pc:docMk/>
          <pc:sldMk cId="2564966876" sldId="282"/>
        </pc:sldMkLst>
        <pc:spChg chg="mod">
          <ac:chgData name="Gerland, James R" userId="df8bc3f8-71fb-4c03-949f-ec5e4153872d" providerId="ADAL" clId="{8A324CFE-8134-46B9-BE2A-669E818FC7CE}" dt="2024-10-21T15:29:55.671" v="70" actId="255"/>
          <ac:spMkLst>
            <pc:docMk/>
            <pc:sldMk cId="2564966876" sldId="282"/>
            <ac:spMk id="3" creationId="{34263CB5-1E5A-98D4-CDFB-D3D6286F26F5}"/>
          </ac:spMkLst>
        </pc:spChg>
      </pc:sldChg>
      <pc:sldChg chg="modSp mod">
        <pc:chgData name="Gerland, James R" userId="df8bc3f8-71fb-4c03-949f-ec5e4153872d" providerId="ADAL" clId="{8A324CFE-8134-46B9-BE2A-669E818FC7CE}" dt="2024-10-21T15:30:15.163" v="72" actId="14100"/>
        <pc:sldMkLst>
          <pc:docMk/>
          <pc:sldMk cId="3798504001" sldId="283"/>
        </pc:sldMkLst>
        <pc:spChg chg="mod">
          <ac:chgData name="Gerland, James R" userId="df8bc3f8-71fb-4c03-949f-ec5e4153872d" providerId="ADAL" clId="{8A324CFE-8134-46B9-BE2A-669E818FC7CE}" dt="2024-10-21T15:30:15.163" v="72" actId="14100"/>
          <ac:spMkLst>
            <pc:docMk/>
            <pc:sldMk cId="3798504001" sldId="283"/>
            <ac:spMk id="3" creationId="{1DC32E21-A0AC-411E-2678-43E1A2823C2B}"/>
          </ac:spMkLst>
        </pc:spChg>
      </pc:sldChg>
      <pc:sldChg chg="modSp add mod">
        <pc:chgData name="Gerland, James R" userId="df8bc3f8-71fb-4c03-949f-ec5e4153872d" providerId="ADAL" clId="{8A324CFE-8134-46B9-BE2A-669E818FC7CE}" dt="2024-10-21T15:23:30.427" v="28" actId="255"/>
        <pc:sldMkLst>
          <pc:docMk/>
          <pc:sldMk cId="966449555" sldId="287"/>
        </pc:sldMkLst>
        <pc:spChg chg="mod">
          <ac:chgData name="Gerland, James R" userId="df8bc3f8-71fb-4c03-949f-ec5e4153872d" providerId="ADAL" clId="{8A324CFE-8134-46B9-BE2A-669E818FC7CE}" dt="2024-10-21T15:23:30.427" v="28" actId="255"/>
          <ac:spMkLst>
            <pc:docMk/>
            <pc:sldMk cId="966449555" sldId="287"/>
            <ac:spMk id="3" creationId="{43DBF8DA-3557-6B8B-3E72-1074521F960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1100" y="2590800"/>
            <a:ext cx="6781800" cy="2438400"/>
          </a:xfrm>
        </p:spPr>
        <p:txBody>
          <a:bodyPr/>
          <a:lstStyle/>
          <a:p>
            <a:r>
              <a:rPr lang="en-US" dirty="0"/>
              <a:t>How to organize,</a:t>
            </a:r>
            <a:br>
              <a:rPr lang="en-US" dirty="0"/>
            </a:br>
            <a:r>
              <a:rPr lang="en-US" dirty="0"/>
              <a:t>document,</a:t>
            </a:r>
            <a:br>
              <a:rPr lang="en-US" dirty="0"/>
            </a:br>
            <a:r>
              <a:rPr lang="en-US" dirty="0"/>
              <a:t>and test your classes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D9656-DE54-C24F-3E6E-AE6AC66F7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using directive that specifies a namespace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58D2D-9DF0-1F6B-2C59-0149A7B3EF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Murach.Validation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E0033B-FF7D-1127-BE3C-184C1ADB2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37384-64D7-3A72-1984-D92479D97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F4C3B-12B7-A158-BDAC-42ECCD02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876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4CAE5-6AE1-9264-CA0C-BA8073136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declares a file scoped namespace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ED042-1950-DD77-C52A-F14F044D6B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ProductMaintenance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Form1 : Form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Body of Form1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87E572-F158-D91F-5C97-F838A1530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341637-7C7D-EFCD-060A-D670D8198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C1B40-6905-A6DA-5287-9C2597D3B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559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AFBB0-E616-9CD0-0757-23C085214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declares nested file scoped namespaces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77F2AF-DFEF-6BAF-CA15-1A3809607E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Murach.Validation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Body of Validation namespace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8EF8EA-AF5F-EC14-E947-9BE105467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78837E-C8BE-9BCE-A5C0-190408AC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7E5BC-8E5D-5428-DDA8-C5AD57191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59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7FB21-97C1-6CA7-EA75-841405D88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Rules for file scoped namespaces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1F2CD-5EDD-7E34-810E-03672EA28B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Each file can declare only one file scoped namespace.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Only using directives can precede the declaration of a file scoped namespace in a file.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file cannot declare both a file scoped namespace and block scoped namespaces.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837FB9-D981-5F63-50AF-CB0FEA052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D8D2E7-1324-05B1-DB4E-EBABCE935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2E921-3E34-5755-1EC1-A784FAA1C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133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09710-7036-8AE6-471A-408968E1F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Options dialog for configuring Visual Studio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generate file scoped namespaces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B12B4-9AE7-78DD-EC64-4568A0A53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AF89B-05C0-E577-1791-558E46599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3330C-F531-A8C3-E7CA-A49B13FCA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436AC5DB-DAB5-19D1-873E-470D71BBDF7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743" y="1447800"/>
            <a:ext cx="7184572" cy="419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7094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86D79-1EAC-E16E-0EE7-F4D587039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 of a Validator class with XML documentation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2F7E5-C7DB-6665-8A54-A60CA5F005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8153400" cy="4495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/// &lt;summary&gt;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/// Provides static methods for validating data.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/// &lt;/summary&gt;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static class Validator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&lt;summary&gt;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The character sequence to terminate each line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in the validation message.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&lt;/summary&gt;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LineEnd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get; set; } = "\n";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endParaRPr lang="en-US" sz="18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&lt;summary&gt;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Checks whether the user entered a value.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&lt;/summary&gt;</a:t>
            </a: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538854-BB3D-600C-316A-198D0DA92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6A45E-1F1C-6853-7AE4-E2F5F07E7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619B8-C38A-49CC-0FB3-A56EFA062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557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5E6A1-1F32-4A95-85B4-610531D6C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86868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 of a Validator class with XML documentation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D6E7A-198F-B63C-C6C4-E1A3EBBF54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38200"/>
            <a:ext cx="8686800" cy="5257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&lt;param name="value"&gt;The value to be validated.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&lt;/param&gt;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&lt;param name="name"&gt;A name for the value.&lt;/param&gt;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&lt;returns&gt;An error message if no value entered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/// &lt;/returns&gt;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string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IsPresent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value, string name)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(value == "")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               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msg = $"{name} is a required field.{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LineEnd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msg;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F10B3C-24C5-4A07-6CBB-82F0B28F6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99D3BF-04C8-F12C-05A2-D3CC1BC83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A95C9-AB2D-E238-1DF7-29333944E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756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BAE7F-FD0B-9389-B1EE-2861C8590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screen tip with documentation for a method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5912CD-0B50-1E7D-50A9-80A06C1A2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71BB9-7DBA-12F0-EE1D-A0CBDBC9C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56BC7-9502-55CD-7619-B84F62CAD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D2CA3A5A-7C72-C344-70FA-EF1B87F488BB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399" y="1066800"/>
            <a:ext cx="7219199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511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601CF-9209-6D42-901B-B4D2E243C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screen tip with documentation for a parameter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EB2E6F-6669-544E-C3A2-B0D8B90DA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D20230-C80F-6A4B-3875-80EA0FD8A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A0D6E-7F04-ED49-2FBE-E8E03F7D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47BA6C0A-8F75-51A4-E64B-5AFB5465438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881743" y="1061234"/>
            <a:ext cx="7254109" cy="267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400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A8BAD-BCE5-C447-F0D5-3A19F1143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234" y="228600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library project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FD837D-6F5C-C25F-E06B-E2DE67DED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21F7D-5A1F-CD37-166B-FE11AECFD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D7817-1BF4-0806-663E-6BAF488B0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8359B27A-41EE-C591-557E-A14559B72C5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838200" y="1344140"/>
            <a:ext cx="7010400" cy="503099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44F4DA-53C5-5589-2586-0350BDA1CA26}"/>
              </a:ext>
            </a:extLst>
          </p:cNvPr>
          <p:cNvSpPr txBox="1"/>
          <p:nvPr/>
        </p:nvSpPr>
        <p:spPr>
          <a:xfrm>
            <a:off x="838200" y="5334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kern="1200" dirty="0">
                <a:solidFill>
                  <a:schemeClr val="tx1"/>
                </a:solidFill>
                <a:latin typeface="Times New Roman"/>
                <a:ea typeface="+mn-ea"/>
                <a:cs typeface="+mn-cs"/>
              </a:rPr>
              <a:t>https://learn.microsoft.com/en-us/dotnet/standard/class-library-overview</a:t>
            </a:r>
          </a:p>
        </p:txBody>
      </p:sp>
    </p:spTree>
    <p:extLst>
      <p:ext uri="{BB962C8B-B14F-4D97-AF65-F5344CB8AC3E}">
        <p14:creationId xmlns:p14="http://schemas.microsoft.com/office/powerpoint/2010/main" val="3854073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BF3AB-9A50-6BD6-CD58-D0F9074D9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BF8DA-3557-6B8B-3E72-1074521F96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Add XML documentation to your classes.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Create and use a class library.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unit testing to test your classes and class libraries.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725FF-B3FA-EEC7-7544-41BA62751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FD35E-A66C-2374-0AF9-8A6F4FF6A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06ABA-CBF5-4B6E-F9A5-319A00C27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449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2418E-D694-07A7-DFAC-A3E8A43CB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project with a reference to a class library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2FA74F-DFEC-A5AD-F46C-18C77A1C9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67F14-BEA5-E6DF-5A0C-0F76ED69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59A97-DE8F-952C-D2D8-E9C3E0464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D0AB483A-7C28-BBBA-C2C8-0164B4AE4D8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7094557" cy="48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92655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4CB0B-DEBB-B8CE-810F-689E04C3D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using directive for the validation class library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6F821E-A635-2D04-A546-CA3D3B13B3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2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Murach.Validation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31B8D6-0946-BE8E-BF73-A204E75D8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DF25AF-1CD8-24ED-EC2D-979BBC7A5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506BE-49EB-50DE-AB4A-B3EBB481F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7638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8900D-9146-7E55-E3B1-77B88A4C8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unit testing process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D3B4A0-955D-58AA-BB0C-51281F4306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Code test methods to call methods of other classes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Execute test methods to verify that the code works correctly.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Debug and fix code that causes the test methods to fail.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03BF53-AF5A-14DF-CE8E-696EEAC27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02304A-68C0-C6AF-BEC5-FB41AFB9B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38524-1C20-409B-D83A-BC8850D8B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8500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25647-E7C9-8781-A4A3-0F62574C6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benefits of unit testing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58EBF-EB67-EFB4-CB5E-BBDF2F5BF3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Unit testing helps you find problems earlier in the development cycle.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You can run the unit tests for a class each time you change it to detect any problems that were introduced.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You can develop and test an app more quickly because you can test just the code that was changed without running the full app.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Debugging is easier because when a test fails, you only need to debug the most recent code changes.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488FB7-F0A9-7E76-A266-B173D8869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2AF7B8-1A7A-6FCB-38AB-869C5505E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D69F-C4DB-62FF-C677-B1720BEF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085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2CE4D-D1F3-CA63-EA11-082F487F4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Visual Studio solution with a unit test project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C21597-8469-7488-2AE5-E9803A871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84240-8577-5F36-CB3B-90F9A77C2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AC474-E39B-7319-6202-D48B16BC2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462D7832-7E27-D6CA-40F7-A2AE263D403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35" y="1143000"/>
            <a:ext cx="8707766" cy="495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31631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DB5FC-7995-A321-FB59-88938F97E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add a unit test project to a solution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3B4028-983C-ECFD-9DA6-50C18DE899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8001000" cy="4876800"/>
          </a:xfrm>
        </p:spPr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Right-click on the solution in the Solution Explorer and select </a:t>
            </a:r>
            <a:r>
              <a:rPr lang="en-US" sz="2400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Add</a:t>
            </a:r>
            <a:r>
              <a:rPr lang="en-US" sz="2400" spc="-10" dirty="0" err="1"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New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Project to display the Create a New Project dialog.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Select the </a:t>
            </a:r>
            <a:r>
              <a:rPr lang="en-US" sz="2400" spc="-1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MSTest</a:t>
            </a: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Test Project template, and click the Next button to display the Configure Your New Project dialog.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Enter a name for the project. The location will default to the folder for the current solution, which is usually what you want.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Click the Next button, select a framework from the Additional Information dialog, and click the Create button.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9B7661-609A-AF7E-FEB3-BF4C65A17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490F6C-2748-F7F9-42BB-91F002625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2033A-3F91-4098-9107-DD1B56922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1648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B7FD9-921C-094B-6191-7A9D508E7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 static methods of the Assert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63CB5-1E5A-98D4-CDFB-D3D6286F26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AreEqual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expected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actual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AreNotEqual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expected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actual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IsFalse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booleanExpression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IsTrue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booleanExpression</a:t>
            </a: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811022-F510-2BDD-8699-74FCC2A5D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E318C9-979F-1DCF-83A6-E37A645D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FF009-8D55-7E23-DF73-88A0B1F5B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9668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35F75-E9C1-4434-63E6-E7CD2CCEA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Usings.cs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32E21-A0AC-411E-2678-43E1A2823C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8229600" cy="48768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 using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Microsoft.VisualStudio.TestTools.UnitTesting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global using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Murach.Validation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5143D6-7E3C-AA82-54B3-0EF4874C8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8D0335-139A-AF63-D8D2-9A2C45632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0596A-8BFC-F5CD-1B19-BECA42E98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5040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A27D8-1B10-98EE-80CF-253A8D539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 tests for the Validator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72D79-AC93-F028-B505-B7AB837BB8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TestClass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ValidatorTests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TestMethod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IsDecimal_ValidValueReturnsEmptyString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expected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var result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("3.14", "Name");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Assert.AreEqual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(expected, result);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[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TestMethod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void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IsDecimal_InvalidValueContainsFieldName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name = "Test field";    // arrange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var result =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Validator.IsDecimal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("three", name);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act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Assert.IsTrue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result.Contains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(name)); // assert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28C364-863C-BBAE-DD23-A46F2A211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980E5D-E3F9-EE10-4633-4FFB7963C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Murach’s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A5594-6166-1D8C-BE24-2F46450D9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2930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EA6DF-ECA8-D782-B334-001E0B1A9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Test Explorer window before the tests are run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54FA3B-6B14-15AC-18A2-7116B38F7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FFF1E-FF95-CA93-D8F6-C14FBB253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39516-2A1D-ABC8-2FA2-2EB1B039B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9BD61A20-8C9C-A54A-1C80-9CF5836A3A2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066800"/>
            <a:ext cx="7315200" cy="308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327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BF3AB-9A50-6BD6-CD58-D0F9074D9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BF8DA-3557-6B8B-3E72-1074521F96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8001000" cy="4876800"/>
          </a:xfrm>
        </p:spPr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two ways that you can code two or more classes in a single file.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partial classes.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namespaces.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difference between file scoped and block scoped namespaces.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benefits of creating and using a class library.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advantages of unit testing.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AAA pattern that’s commonly used with unit testing.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endParaRPr lang="en-US" spc="-1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C725FF-B3FA-EEC7-7544-41BA62751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FD35E-A66C-2374-0AF9-8A6F4FF6A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06ABA-CBF5-4B6E-F9A5-319A00C27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8514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A6871-63F2-FD60-1298-2A9537F2C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Test Explorer window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the results of a test run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EE4E6-DF9B-3CF5-9B80-88C38619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B2D4E-E54D-2182-36C1-F8DFB800B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F22B5-1396-937A-ECAC-EF690823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6C20B256-0E23-F1B3-5128-1A86694E93C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494605"/>
            <a:ext cx="7315200" cy="193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228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B3CD4-6557-7B97-6728-EF1067BF9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file with two classes coded one after the other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865CD8-A23B-40D2-2ED0-59B25920DD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Class1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// Body of Class1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Class2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// Body of Class2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8A4333-916A-8867-F040-0266487A3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50D24-27C8-80C4-B6AC-B41E0E1D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29CD2-A2CC-62BA-775B-50BCE330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275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E9632-BF61-92A3-D0BC-9458123E6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file with nested classes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5EB8AE-6469-F131-6DCB-BF083363D7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OuterClass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InnerClass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ic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InnerClass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// code that uses the inner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Body of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OuterClass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class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InnerClass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Body of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InnerClass</a:t>
            </a:r>
            <a:endParaRPr lang="en-US" sz="16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refers to the nested class </a:t>
            </a:r>
            <a:b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another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OuterClass.InnerClass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inner = new();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A7D6E-C439-C18A-4D54-B30820CCB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392106-2C1E-0F4F-9199-E7107941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148E1-F508-C8A0-D486-A7265CD3A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687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CBF20-51F2-40CE-46F5-CE2422E73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Customer class that’s split into two files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9A0CA-C026-3BC0-738C-B4ACD33EFC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first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Customer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Some members of the Customer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second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Customer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The rest of the members of the Customer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467E4-3CE6-EEF0-BAD3-7AED58A42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D5819-87B7-025F-1D02-94A9D1807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20B76-A7EE-C507-DC80-95F81CFB1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191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E8865-1574-A44C-6628-91C8E495D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Form class that’s split into two files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6BAA7-9BD2-639A-DB00-0041BF1D16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Form1.cs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partial class Form1 : Form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The code for the Form1 class that's added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by the programmer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Form1.designer.cs file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partial class Form1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The code for the Form1 class that's generated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by Visual Studio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2D04C-3AC9-4896-B567-8F45803B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FDADAE-C627-240D-37F5-936AD7683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99725-92A9-18D5-8D13-F42761D93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656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83E6F-B28D-DEA4-AD6C-1B36E948E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declares a namespace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3E787-ACD9-E16F-608D-80E2DCE68D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ProductMaintenance</a:t>
            </a:r>
            <a:endParaRPr lang="en-US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partial class Form1 : Form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Body of Form1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4C356E-6C53-E1AF-7C72-847E6B49A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BCB89A-2C75-23F9-4AD0-C19386049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3F393-8388-ADCE-99B7-91F1B3427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81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2B2E2-6DBE-6BE3-4A3B-1E582313A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declares nested namespaces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CFF4E-2AC1-E89A-B49C-0466D69833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Murach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namespace Validation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Body of Validation namespace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way to nest namespaces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Murach.Validation</a:t>
            </a:r>
            <a:endParaRPr lang="en-US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// Body of Validation namespace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1D4D2A-8E0E-CC84-1BE5-BF819B1ED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4DD506-529A-BFE1-45C3-149EC4674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8A3EEB-8230-C256-26EC-D968035CD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822009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1562</TotalTime>
  <Words>1506</Words>
  <Application>Microsoft Office PowerPoint</Application>
  <PresentationFormat>On-screen Show (4:3)</PresentationFormat>
  <Paragraphs>279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Objectives</vt:lpstr>
      <vt:lpstr>A file with two classes coded one after the other</vt:lpstr>
      <vt:lpstr>A file with nested classes</vt:lpstr>
      <vt:lpstr>A Customer class that’s split into two files</vt:lpstr>
      <vt:lpstr>A Form class that’s split into two files</vt:lpstr>
      <vt:lpstr>Code that declares a namespace</vt:lpstr>
      <vt:lpstr>Code that declares nested namespaces</vt:lpstr>
      <vt:lpstr>A using directive that specifies a namespace</vt:lpstr>
      <vt:lpstr>Code that declares a file scoped namespace</vt:lpstr>
      <vt:lpstr>Code that declares nested file scoped namespaces</vt:lpstr>
      <vt:lpstr>Rules for file scoped namespaces</vt:lpstr>
      <vt:lpstr>The Options dialog for configuring Visual Studio to generate file scoped namespaces</vt:lpstr>
      <vt:lpstr>Part of a Validator class with XML documentation (part 1)</vt:lpstr>
      <vt:lpstr>Part of a Validator class with XML documentation (part 2)</vt:lpstr>
      <vt:lpstr>A screen tip with documentation for a method</vt:lpstr>
      <vt:lpstr>A screen tip with documentation for a parameter</vt:lpstr>
      <vt:lpstr>A class library project</vt:lpstr>
      <vt:lpstr>A project with a reference to a class library</vt:lpstr>
      <vt:lpstr>A using directive for the validation class library</vt:lpstr>
      <vt:lpstr>The unit testing process</vt:lpstr>
      <vt:lpstr>The benefits of unit testing</vt:lpstr>
      <vt:lpstr>A Visual Studio solution with a unit test project</vt:lpstr>
      <vt:lpstr>How to add a unit test project to a solution</vt:lpstr>
      <vt:lpstr>Common static methods of the Assert class</vt:lpstr>
      <vt:lpstr>The Usings.cs file</vt:lpstr>
      <vt:lpstr>Unit tests for the Validator class</vt:lpstr>
      <vt:lpstr>The Test Explorer window before the tests are run</vt:lpstr>
      <vt:lpstr>The Test Explorer window  with the results of a test run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Jim Gerland</cp:lastModifiedBy>
  <cp:revision>5</cp:revision>
  <cp:lastPrinted>2016-01-14T23:03:16Z</cp:lastPrinted>
  <dcterms:created xsi:type="dcterms:W3CDTF">2023-05-09T23:35:50Z</dcterms:created>
  <dcterms:modified xsi:type="dcterms:W3CDTF">2024-10-21T15:30:15Z</dcterms:modified>
</cp:coreProperties>
</file>